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758" r:id="rId2"/>
    <p:sldId id="762" r:id="rId3"/>
    <p:sldId id="763" r:id="rId4"/>
    <p:sldId id="767" r:id="rId5"/>
    <p:sldId id="774" r:id="rId6"/>
    <p:sldId id="768" r:id="rId7"/>
    <p:sldId id="776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7" autoAdjust="0"/>
    <p:restoredTop sz="82036" autoAdjust="0"/>
  </p:normalViewPr>
  <p:slideViewPr>
    <p:cSldViewPr>
      <p:cViewPr varScale="1">
        <p:scale>
          <a:sx n="148" d="100"/>
          <a:sy n="148" d="100"/>
        </p:scale>
        <p:origin x="59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6/13/19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2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2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6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8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10 : 17-31</a:t>
            </a: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27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as he was setting out on his journey, a man ran up and knelt before him and asked him, “Good Teacher, what must I do to inherit eternal life?”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said to him, “Why do you call me good?  No one is good except God alone.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You know the commandments:  ‘Do not murder, Do not commit adultery, Do not steal, Do not bear false witness, Do not defraud, Honour your father and mother.’ ”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20 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he said to him, “Teacher, all these I have kept from my youth.”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21 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Jesus, looking at him, loved him, and said to him, “You lack one thing:  go, sell all that you have and give to the poor, and you will have treasure in heaven; and come, follow me.”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Disheartened by the saying, he went away sorrowful, for he had great possessions.</a:t>
            </a:r>
            <a:endParaRPr lang="en-GB" sz="26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03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0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Jesus looked around and said to his disciples, “How difficult it will be for those who have wealth to enter the kingdom of God!”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 disciples were amazed at his words.  But Jesus said to them again, “Children, how difficult it is to enter the kingdom of God!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It is easier for a camel to go through the eye of a needle than for a rich person to enter the kingdom of God.”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26 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And they were exceedingly astonished, and said to him, “Then who can be saved?”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27 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Jesus looked at them and said, “With man it is impossible, but not with God.  For all things are possible with God.”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7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Peter began to say to him, “See, we have left everything and followed you.”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29 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Jesus said, “Truly, I say to you, there is no one who has left house or brothers or sisters or mother or father or children or lands, for my sake and for the gospel,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who will not receive a hundredfold now in this time, houses and brothers and sisters and mothers and children and lands, with persecutions, and in the age to come eternal life.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31 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many who are first will be last, and the last first.”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81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is gospel cartoon features Jesus teaching of a rich man passing through the eye of a needle">
            <a:extLst>
              <a:ext uri="{FF2B5EF4-FFF2-40B4-BE49-F238E27FC236}">
                <a16:creationId xmlns:a16="http://schemas.microsoft.com/office/drawing/2014/main" id="{4DB88C8C-DA6F-A141-A62B-0CAD2ED90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5478463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157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36148" y="337220"/>
            <a:ext cx="911608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worldly perspective only understands worldly blessings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Jesus gives His disciples Spiritual blessings in this life and in the life to come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23951" y="18312"/>
            <a:ext cx="908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Benefits of Discipleship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B69EF1-5B89-D543-92E8-CA1764CCE9A2}"/>
              </a:ext>
            </a:extLst>
          </p:cNvPr>
          <p:cNvSpPr/>
          <p:nvPr/>
        </p:nvSpPr>
        <p:spPr>
          <a:xfrm>
            <a:off x="24506" y="1044182"/>
            <a:ext cx="9044176" cy="16312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29 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Jesus said, “Truly, I say to you, there is no one who has left house or brothers or sisters or mother or father or children or lands, for my sake and for the gospel, </a:t>
            </a:r>
            <a:r>
              <a:rPr lang="en-AU" sz="2000" b="1" baseline="30000" dirty="0">
                <a:latin typeface="Comic Sans MS" panose="030F0902030302020204" pitchFamily="66" charset="0"/>
              </a:rPr>
              <a:t>30</a:t>
            </a:r>
            <a:r>
              <a:rPr lang="en-AU" sz="2000" b="1" baseline="30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who will not receive </a:t>
            </a:r>
            <a:r>
              <a:rPr lang="en-AU" sz="2000" u="sng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a hundredfold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Arial" panose="020B0604020202020204" pitchFamily="34" charset="0"/>
              </a:rPr>
              <a:t> now in this time, houses and brothers and sisters and mothers and children and lands, with persecutions, and in the age to come eternal life.</a:t>
            </a:r>
            <a:endParaRPr lang="en-AU" sz="2000" dirty="0">
              <a:solidFill>
                <a:srgbClr val="FF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51679B-14E6-014D-9B9D-64F91DE18099}"/>
              </a:ext>
            </a:extLst>
          </p:cNvPr>
          <p:cNvSpPr txBox="1"/>
          <p:nvPr/>
        </p:nvSpPr>
        <p:spPr>
          <a:xfrm>
            <a:off x="-3266" y="2686282"/>
            <a:ext cx="9116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Provision;  Fellowship;  Community;  Family;  Connection / Belonging;  Salvation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8590C-1187-1E44-94FF-FCF5775743DF}"/>
              </a:ext>
            </a:extLst>
          </p:cNvPr>
          <p:cNvSpPr txBox="1"/>
          <p:nvPr/>
        </p:nvSpPr>
        <p:spPr>
          <a:xfrm>
            <a:off x="16068" y="3021643"/>
            <a:ext cx="4339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Blessing begins with Sacrifice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C444DD-B7BB-BD42-B6CE-7263E6A61A09}"/>
              </a:ext>
            </a:extLst>
          </p:cNvPr>
          <p:cNvSpPr txBox="1"/>
          <p:nvPr/>
        </p:nvSpPr>
        <p:spPr>
          <a:xfrm>
            <a:off x="8184" y="3327447"/>
            <a:ext cx="643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Sacrifice for the sake of Jesus &amp; the Gospel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99CC43-BF97-A34D-ACDC-22DE63BDE665}"/>
              </a:ext>
            </a:extLst>
          </p:cNvPr>
          <p:cNvSpPr txBox="1"/>
          <p:nvPr/>
        </p:nvSpPr>
        <p:spPr>
          <a:xfrm>
            <a:off x="2020" y="4364256"/>
            <a:ext cx="9133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Blessings are shared 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usually possessions we keep for ourselves)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1367B-7299-0D49-8678-2737849F6E74}"/>
              </a:ext>
            </a:extLst>
          </p:cNvPr>
          <p:cNvSpPr txBox="1"/>
          <p:nvPr/>
        </p:nvSpPr>
        <p:spPr>
          <a:xfrm>
            <a:off x="4812326" y="3327447"/>
            <a:ext cx="4339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What we give up to follow;  obey;  serve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47FCA7-4391-1D43-A8CC-640B33597925}"/>
              </a:ext>
            </a:extLst>
          </p:cNvPr>
          <p:cNvSpPr txBox="1"/>
          <p:nvPr/>
        </p:nvSpPr>
        <p:spPr>
          <a:xfrm>
            <a:off x="395536" y="3642700"/>
            <a:ext cx="874846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Because we love Jesus &amp; because we love others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As we serve, and to support others as they serve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E20A43-B40B-D14C-8092-86E1697AB76A}"/>
              </a:ext>
            </a:extLst>
          </p:cNvPr>
          <p:cNvSpPr txBox="1"/>
          <p:nvPr/>
        </p:nvSpPr>
        <p:spPr>
          <a:xfrm>
            <a:off x="300943" y="4683224"/>
            <a:ext cx="874846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we’re the ones receiving the blessing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we’re the ones who share the blessing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Lord blesses us, so we can share what we have.</a:t>
            </a:r>
          </a:p>
        </p:txBody>
      </p:sp>
    </p:spTree>
    <p:extLst>
      <p:ext uri="{BB962C8B-B14F-4D97-AF65-F5344CB8AC3E}">
        <p14:creationId xmlns:p14="http://schemas.microsoft.com/office/powerpoint/2010/main" val="28051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  <p:bldP spid="10" grpId="0"/>
      <p:bldP spid="14" grpId="0"/>
      <p:bldP spid="15" grpId="0"/>
      <p:bldP spid="1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4D1EEB0-E8BC-1347-8A18-215AF12FE040}"/>
              </a:ext>
            </a:extLst>
          </p:cNvPr>
          <p:cNvSpPr txBox="1"/>
          <p:nvPr/>
        </p:nvSpPr>
        <p:spPr>
          <a:xfrm>
            <a:off x="36148" y="337220"/>
            <a:ext cx="9116087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worldly perspective only understands worldly blessings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Jesus gives His disciples Spiritual blessings in this life and in the life to come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8E6980-1FEC-F942-BDDC-888A64E91583}"/>
              </a:ext>
            </a:extLst>
          </p:cNvPr>
          <p:cNvSpPr txBox="1"/>
          <p:nvPr/>
        </p:nvSpPr>
        <p:spPr>
          <a:xfrm>
            <a:off x="23951" y="18312"/>
            <a:ext cx="908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 algn="ctr"/>
            <a:r>
              <a:rPr lang="en-A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Benefits of Discipleship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51679B-14E6-014D-9B9D-64F91DE18099}"/>
              </a:ext>
            </a:extLst>
          </p:cNvPr>
          <p:cNvSpPr txBox="1"/>
          <p:nvPr/>
        </p:nvSpPr>
        <p:spPr>
          <a:xfrm>
            <a:off x="118306" y="1048899"/>
            <a:ext cx="8895746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Provision;  Fellowship;  Community;  Family;  Connection / Belonging;  Salvation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C8590C-1187-1E44-94FF-FCF5775743DF}"/>
              </a:ext>
            </a:extLst>
          </p:cNvPr>
          <p:cNvSpPr txBox="1"/>
          <p:nvPr/>
        </p:nvSpPr>
        <p:spPr>
          <a:xfrm>
            <a:off x="-21046" y="1402486"/>
            <a:ext cx="4339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Blessing begins with Sacrifice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C444DD-B7BB-BD42-B6CE-7263E6A61A09}"/>
              </a:ext>
            </a:extLst>
          </p:cNvPr>
          <p:cNvSpPr txBox="1"/>
          <p:nvPr/>
        </p:nvSpPr>
        <p:spPr>
          <a:xfrm>
            <a:off x="-28930" y="1708290"/>
            <a:ext cx="643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Sacrifice for the sake of Jesus &amp; the Gospel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99CC43-BF97-A34D-ACDC-22DE63BDE665}"/>
              </a:ext>
            </a:extLst>
          </p:cNvPr>
          <p:cNvSpPr txBox="1"/>
          <p:nvPr/>
        </p:nvSpPr>
        <p:spPr>
          <a:xfrm>
            <a:off x="-35094" y="2745099"/>
            <a:ext cx="91337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Blessings are shared </a:t>
            </a: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usually possessions we keep for ourselves)</a:t>
            </a:r>
            <a:endParaRPr lang="en-AU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1367B-7299-0D49-8678-2737849F6E74}"/>
              </a:ext>
            </a:extLst>
          </p:cNvPr>
          <p:cNvSpPr txBox="1"/>
          <p:nvPr/>
        </p:nvSpPr>
        <p:spPr>
          <a:xfrm>
            <a:off x="4775212" y="1708290"/>
            <a:ext cx="4339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What we give up to follow;  obey;  serve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47FCA7-4391-1D43-A8CC-640B33597925}"/>
              </a:ext>
            </a:extLst>
          </p:cNvPr>
          <p:cNvSpPr txBox="1"/>
          <p:nvPr/>
        </p:nvSpPr>
        <p:spPr>
          <a:xfrm>
            <a:off x="358422" y="2023543"/>
            <a:ext cx="874846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Because we love Jesus &amp; because we love others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As we serve, and to support others as they serve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E20A43-B40B-D14C-8092-86E1697AB76A}"/>
              </a:ext>
            </a:extLst>
          </p:cNvPr>
          <p:cNvSpPr txBox="1"/>
          <p:nvPr/>
        </p:nvSpPr>
        <p:spPr>
          <a:xfrm>
            <a:off x="263829" y="3064067"/>
            <a:ext cx="874846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we’re the ones receiving the blessing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Sometimes we’re the ones who share the blessing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Lord blesses us, so we can share what we have.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D1C2DC8-6789-A94D-98F6-AFA8DD6E2E44}"/>
              </a:ext>
            </a:extLst>
          </p:cNvPr>
          <p:cNvSpPr txBox="1"/>
          <p:nvPr/>
        </p:nvSpPr>
        <p:spPr>
          <a:xfrm>
            <a:off x="3121532" y="4156674"/>
            <a:ext cx="5933965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our lives are to be shared – Our Christian family gives a sense of community;  belonging;  family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0DBA34-AA23-F241-B8A4-A4E69110E0D8}"/>
              </a:ext>
            </a:extLst>
          </p:cNvPr>
          <p:cNvSpPr txBox="1"/>
          <p:nvPr/>
        </p:nvSpPr>
        <p:spPr>
          <a:xfrm>
            <a:off x="6714" y="4921447"/>
            <a:ext cx="643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With blessings, come persecutions in this life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075A68-36CE-7940-803A-AD51735A6794}"/>
              </a:ext>
            </a:extLst>
          </p:cNvPr>
          <p:cNvSpPr txBox="1"/>
          <p:nvPr/>
        </p:nvSpPr>
        <p:spPr>
          <a:xfrm>
            <a:off x="6714" y="5268289"/>
            <a:ext cx="643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2738" indent="-312738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Eternal blessings</a:t>
            </a:r>
          </a:p>
        </p:txBody>
      </p:sp>
    </p:spTree>
    <p:extLst>
      <p:ext uri="{BB962C8B-B14F-4D97-AF65-F5344CB8AC3E}">
        <p14:creationId xmlns:p14="http://schemas.microsoft.com/office/powerpoint/2010/main" val="9149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74616</TotalTime>
  <Words>304</Words>
  <Application>Microsoft Macintosh PowerPoint</Application>
  <PresentationFormat>On-screen Show (16:10)</PresentationFormat>
  <Paragraphs>39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1426</cp:revision>
  <cp:lastPrinted>2019-06-13T05:11:28Z</cp:lastPrinted>
  <dcterms:created xsi:type="dcterms:W3CDTF">2016-11-04T06:28:01Z</dcterms:created>
  <dcterms:modified xsi:type="dcterms:W3CDTF">2019-06-13T05:13:57Z</dcterms:modified>
</cp:coreProperties>
</file>